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16078200" cy="201041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95527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91054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86582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382109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4776368" algn="l" defTabSz="191054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5731642" algn="l" defTabSz="191054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6686916" algn="l" defTabSz="191054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7642189" algn="l" defTabSz="1910547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9" userDrawn="1">
          <p15:clr>
            <a:srgbClr val="A4A3A4"/>
          </p15:clr>
        </p15:guide>
        <p15:guide id="2" pos="43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66" autoAdjust="0"/>
    <p:restoredTop sz="96306" autoAdjust="0"/>
  </p:normalViewPr>
  <p:slideViewPr>
    <p:cSldViewPr>
      <p:cViewPr>
        <p:scale>
          <a:sx n="25" d="100"/>
          <a:sy n="25" d="100"/>
        </p:scale>
        <p:origin x="3720" y="192"/>
      </p:cViewPr>
      <p:guideLst>
        <p:guide orient="horz" pos="6189"/>
        <p:guide pos="43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967538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9107488" y="0"/>
            <a:ext cx="6967537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A79E0-5950-E944-9695-4F24BF37CD46}" type="datetimeFigureOut">
              <a:rPr lang="es-ES_tradnl" smtClean="0"/>
              <a:t>10/10/24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494338" y="2513013"/>
            <a:ext cx="5089525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608138" y="9675813"/>
            <a:ext cx="12861925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967538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9107488" y="19096038"/>
            <a:ext cx="6967537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D09FE-F155-C243-987A-A0021F06D85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026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1pPr>
    <a:lvl2pPr marL="955274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2pPr>
    <a:lvl3pPr marL="1910547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3pPr>
    <a:lvl4pPr marL="2865821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4pPr>
    <a:lvl5pPr marL="3821095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5pPr>
    <a:lvl6pPr marL="4776368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6pPr>
    <a:lvl7pPr marL="5731642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7pPr>
    <a:lvl8pPr marL="6686916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8pPr>
    <a:lvl9pPr marL="7642189" algn="l" defTabSz="1910547" rtl="0" eaLnBrk="1" latinLnBrk="0" hangingPunct="1">
      <a:defRPr sz="25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5494338" y="2513013"/>
            <a:ext cx="5089525" cy="67849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FD09FE-F155-C243-987A-A0021F06D858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909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30906" y="13392199"/>
            <a:ext cx="27550272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861812" y="24192358"/>
            <a:ext cx="2268845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0DA8C93-DA5D-DB64-DB8B-E34DC6CB56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7205F20C-BA85-BD34-2305-981ED3B7E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96A65-91A7-4A44-A5D6-F84021B8F860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536482B6-F33A-F8B8-5729-35385E8B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B295D-3318-294B-90AA-A9108C84EC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7408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839EA310-8D9F-935C-3C51-362F1E899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55116700-196D-484C-5F9F-4E3EACD3349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08E27-35A2-8E49-BFEE-3F6321C05211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FE29DE0E-F479-D598-D8FD-CF896255D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991A5-EE5A-884E-92D6-C09823E1175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7857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20604" y="9936148"/>
            <a:ext cx="14099256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692224" y="9936148"/>
            <a:ext cx="14099256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02328FF-FED9-63CF-5635-776C4364F4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E5851FF5-2D47-0362-A7C0-FA715421909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B1DF5-4C5E-8748-BBE2-09600FF78B22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F271C30D-C238-25DC-1FD6-B2085091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AC52D-C3B9-A440-8413-98B44E2AE88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5618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590C86F6-B0E9-3C29-9B25-938FF71C37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4B7860FB-C72D-8D5B-2DDE-E64AC9862BA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12361-6C8C-2546-A0AD-2C8729331012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4455E97-E1F1-3273-9932-EECF1347F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E01B3-6A57-3740-9FC6-04AF8AB4EF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2554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:a16="http://schemas.microsoft.com/office/drawing/2014/main" id="{88B05F6B-7310-3711-3FF7-DF5EFED167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C6102443-CF80-2EDC-FE18-29E70467DF4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4D58F-20E9-4E4B-BC2D-964FC61B3E23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2A28B08F-F2F2-2065-8A68-FCDF0E64E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C31A9-9B77-1843-81F4-F8CEFCFDC3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D36E50-775F-B92E-9131-BF06A45F5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20" y="19102"/>
            <a:ext cx="32460708" cy="6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4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bk object 18">
            <a:extLst>
              <a:ext uri="{FF2B5EF4-FFF2-40B4-BE49-F238E27FC236}">
                <a16:creationId xmlns:a16="http://schemas.microsoft.com/office/drawing/2014/main" id="{235B0235-8445-94EC-769B-A17807A04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816" y="22112013"/>
            <a:ext cx="8330149" cy="245613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/>
          </a:p>
        </p:txBody>
      </p:sp>
      <p:sp>
        <p:nvSpPr>
          <p:cNvPr id="1029" name="bk object 19">
            <a:extLst>
              <a:ext uri="{FF2B5EF4-FFF2-40B4-BE49-F238E27FC236}">
                <a16:creationId xmlns:a16="http://schemas.microsoft.com/office/drawing/2014/main" id="{327368CE-9DFD-2B2E-9942-435AFCFE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816" y="20846425"/>
            <a:ext cx="8330149" cy="341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/>
          </a:p>
        </p:txBody>
      </p:sp>
      <p:sp>
        <p:nvSpPr>
          <p:cNvPr id="1030" name="Holder 2">
            <a:extLst>
              <a:ext uri="{FF2B5EF4-FFF2-40B4-BE49-F238E27FC236}">
                <a16:creationId xmlns:a16="http://schemas.microsoft.com/office/drawing/2014/main" id="{4206C1BA-25A5-7B1C-E57F-F6ABED5DFB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21886" y="1729529"/>
            <a:ext cx="2916831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s-ES" altLang="es-ES"/>
          </a:p>
        </p:txBody>
      </p:sp>
      <p:sp>
        <p:nvSpPr>
          <p:cNvPr id="1031" name="Holder 3">
            <a:extLst>
              <a:ext uri="{FF2B5EF4-FFF2-40B4-BE49-F238E27FC236}">
                <a16:creationId xmlns:a16="http://schemas.microsoft.com/office/drawing/2014/main" id="{F1A90FBF-002B-1CEE-FFE3-DD6FD46BA7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21886" y="9937104"/>
            <a:ext cx="2916831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s-ES" altLang="es-ES" dirty="0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5AADF9BC-2127-5414-EF24-2087F7290DF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1020494" y="40178231"/>
            <a:ext cx="103710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6D745808-2778-4816-66AD-24BF02022C36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621886" y="40178231"/>
            <a:ext cx="745362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9EDBF7-4C84-C741-8C0C-16B4B26BA12D}" type="datetimeFigureOut">
              <a:rPr lang="en-US"/>
              <a:pPr>
                <a:defRPr/>
              </a:pPr>
              <a:t>10/10/24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997E8331-479C-2CA7-B575-9CDD2925A4F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23336574" y="40178231"/>
            <a:ext cx="7453628" cy="27699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1E777A6-A94A-7A44-A41A-E9405BD5B56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92130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184260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2763911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368521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92130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842607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7639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68521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606519">
        <a:defRPr>
          <a:latin typeface="+mn-lt"/>
          <a:ea typeface="+mn-ea"/>
          <a:cs typeface="+mn-cs"/>
        </a:defRPr>
      </a:lvl6pPr>
      <a:lvl7pPr marL="5527822">
        <a:defRPr>
          <a:latin typeface="+mn-lt"/>
          <a:ea typeface="+mn-ea"/>
          <a:cs typeface="+mn-cs"/>
        </a:defRPr>
      </a:lvl7pPr>
      <a:lvl8pPr marL="6449126">
        <a:defRPr>
          <a:latin typeface="+mn-lt"/>
          <a:ea typeface="+mn-ea"/>
          <a:cs typeface="+mn-cs"/>
        </a:defRPr>
      </a:lvl8pPr>
      <a:lvl9pPr marL="73704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21304">
        <a:defRPr>
          <a:latin typeface="+mn-lt"/>
          <a:ea typeface="+mn-ea"/>
          <a:cs typeface="+mn-cs"/>
        </a:defRPr>
      </a:lvl2pPr>
      <a:lvl3pPr marL="1842607">
        <a:defRPr>
          <a:latin typeface="+mn-lt"/>
          <a:ea typeface="+mn-ea"/>
          <a:cs typeface="+mn-cs"/>
        </a:defRPr>
      </a:lvl3pPr>
      <a:lvl4pPr marL="2763911">
        <a:defRPr>
          <a:latin typeface="+mn-lt"/>
          <a:ea typeface="+mn-ea"/>
          <a:cs typeface="+mn-cs"/>
        </a:defRPr>
      </a:lvl4pPr>
      <a:lvl5pPr marL="3685215">
        <a:defRPr>
          <a:latin typeface="+mn-lt"/>
          <a:ea typeface="+mn-ea"/>
          <a:cs typeface="+mn-cs"/>
        </a:defRPr>
      </a:lvl5pPr>
      <a:lvl6pPr marL="4606519">
        <a:defRPr>
          <a:latin typeface="+mn-lt"/>
          <a:ea typeface="+mn-ea"/>
          <a:cs typeface="+mn-cs"/>
        </a:defRPr>
      </a:lvl6pPr>
      <a:lvl7pPr marL="5527822">
        <a:defRPr>
          <a:latin typeface="+mn-lt"/>
          <a:ea typeface="+mn-ea"/>
          <a:cs typeface="+mn-cs"/>
        </a:defRPr>
      </a:lvl7pPr>
      <a:lvl8pPr marL="6449126">
        <a:defRPr>
          <a:latin typeface="+mn-lt"/>
          <a:ea typeface="+mn-ea"/>
          <a:cs typeface="+mn-cs"/>
        </a:defRPr>
      </a:lvl8pPr>
      <a:lvl9pPr marL="737043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E90060C-9A99-F7B2-0BBB-83A9EA805CAA}"/>
              </a:ext>
            </a:extLst>
          </p:cNvPr>
          <p:cNvSpPr txBox="1"/>
          <p:nvPr/>
        </p:nvSpPr>
        <p:spPr>
          <a:xfrm>
            <a:off x="847730" y="6937415"/>
            <a:ext cx="20818973" cy="1188657"/>
          </a:xfrm>
          <a:prstGeom prst="rect">
            <a:avLst/>
          </a:prstGeom>
          <a:ln w="5105">
            <a:solidFill>
              <a:srgbClr val="DADADA"/>
            </a:solidFill>
          </a:ln>
        </p:spPr>
        <p:txBody>
          <a:bodyPr wrap="square" lIns="0" tIns="194498" rIns="0" bIns="0">
            <a:spAutoFit/>
          </a:bodyPr>
          <a:lstStyle/>
          <a:p>
            <a:pPr algn="ctr" eaLnBrk="1" fontAlgn="auto" hangingPunct="1">
              <a:spcBef>
                <a:spcPts val="1531"/>
              </a:spcBef>
              <a:spcAft>
                <a:spcPts val="0"/>
              </a:spcAft>
              <a:defRPr/>
            </a:pPr>
            <a:r>
              <a:rPr sz="6448" b="1" spc="30" dirty="0">
                <a:latin typeface="Arial"/>
                <a:cs typeface="Arial"/>
              </a:rPr>
              <a:t>TÍTULO</a:t>
            </a:r>
            <a:endParaRPr sz="6448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28D619B-8769-634F-BA1C-1FFBAFCE47D7}"/>
              </a:ext>
            </a:extLst>
          </p:cNvPr>
          <p:cNvSpPr txBox="1"/>
          <p:nvPr/>
        </p:nvSpPr>
        <p:spPr>
          <a:xfrm>
            <a:off x="22283781" y="6989246"/>
            <a:ext cx="9264253" cy="1529696"/>
          </a:xfrm>
          <a:prstGeom prst="rect">
            <a:avLst/>
          </a:prstGeom>
        </p:spPr>
        <p:txBody>
          <a:bodyPr wrap="square" lIns="0" tIns="23033" rIns="0" bIns="0">
            <a:spAutoFit/>
          </a:bodyPr>
          <a:lstStyle/>
          <a:p>
            <a:pPr marL="127959" algn="ctr" eaLnBrk="1" fontAlgn="auto" hangingPunct="1">
              <a:spcBef>
                <a:spcPts val="181"/>
              </a:spcBef>
              <a:spcAft>
                <a:spcPts val="0"/>
              </a:spcAft>
              <a:defRPr/>
            </a:pPr>
            <a:r>
              <a:rPr sz="3728" spc="-20" dirty="0" err="1">
                <a:latin typeface="Arial"/>
                <a:cs typeface="Arial"/>
              </a:rPr>
              <a:t>Autores</a:t>
            </a:r>
            <a:endParaRPr sz="3728" dirty="0">
              <a:latin typeface="Arial"/>
              <a:cs typeface="Arial"/>
            </a:endParaRPr>
          </a:p>
          <a:p>
            <a:pPr marL="25592" algn="ctr" eaLnBrk="1" fontAlgn="auto" hangingPunct="1">
              <a:spcBef>
                <a:spcPts val="2831"/>
              </a:spcBef>
              <a:spcAft>
                <a:spcPts val="0"/>
              </a:spcAft>
              <a:defRPr/>
            </a:pPr>
            <a:r>
              <a:rPr sz="3728" spc="-10" dirty="0" err="1">
                <a:latin typeface="Arial"/>
                <a:cs typeface="Arial"/>
              </a:rPr>
              <a:t>Filiación</a:t>
            </a:r>
            <a:endParaRPr sz="3728" dirty="0">
              <a:latin typeface="Arial"/>
              <a:cs typeface="Arial"/>
            </a:endParaRPr>
          </a:p>
        </p:txBody>
      </p:sp>
      <p:sp>
        <p:nvSpPr>
          <p:cNvPr id="2055" name="object 7">
            <a:extLst>
              <a:ext uri="{FF2B5EF4-FFF2-40B4-BE49-F238E27FC236}">
                <a16:creationId xmlns:a16="http://schemas.microsoft.com/office/drawing/2014/main" id="{CAF7D31C-3BB5-5D12-D840-424A94A8E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61" y="9281042"/>
            <a:ext cx="8333347" cy="319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060" name="object 12">
            <a:extLst>
              <a:ext uri="{FF2B5EF4-FFF2-40B4-BE49-F238E27FC236}">
                <a16:creationId xmlns:a16="http://schemas.microsoft.com/office/drawing/2014/main" id="{DF8B5894-C194-7527-1DE9-43FB4E557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2988" y="9281042"/>
            <a:ext cx="6676274" cy="319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E68A5DB-2E88-6D47-E205-B910D8ED43D0}"/>
              </a:ext>
            </a:extLst>
          </p:cNvPr>
          <p:cNvSpPr txBox="1"/>
          <p:nvPr/>
        </p:nvSpPr>
        <p:spPr>
          <a:xfrm>
            <a:off x="16653897" y="11425254"/>
            <a:ext cx="14980835" cy="954865"/>
          </a:xfrm>
          <a:prstGeom prst="rect">
            <a:avLst/>
          </a:prstGeom>
          <a:solidFill>
            <a:srgbClr val="C00000"/>
          </a:solidFill>
          <a:ln w="5105">
            <a:solidFill>
              <a:srgbClr val="B6DCDF"/>
            </a:solidFill>
          </a:ln>
        </p:spPr>
        <p:txBody>
          <a:bodyPr wrap="square" lIns="0" tIns="193218" rIns="0" bIns="0" anchor="ctr">
            <a:spAutoFit/>
          </a:bodyPr>
          <a:lstStyle/>
          <a:p>
            <a:pPr algn="ctr" eaLnBrk="1" fontAlgn="auto" hangingPunct="1">
              <a:spcBef>
                <a:spcPts val="1521"/>
              </a:spcBef>
              <a:spcAft>
                <a:spcPts val="0"/>
              </a:spcAft>
              <a:defRPr/>
            </a:pPr>
            <a:r>
              <a:rPr lang="es-ES" sz="4937" b="1" spc="-10" dirty="0">
                <a:solidFill>
                  <a:schemeClr val="bg1"/>
                </a:solidFill>
                <a:latin typeface="Arial"/>
                <a:cs typeface="Arial"/>
              </a:rPr>
              <a:t>MÉTODOS</a:t>
            </a:r>
            <a:endParaRPr sz="493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63" name="object 15">
            <a:extLst>
              <a:ext uri="{FF2B5EF4-FFF2-40B4-BE49-F238E27FC236}">
                <a16:creationId xmlns:a16="http://schemas.microsoft.com/office/drawing/2014/main" id="{3E887B40-2D84-3B2B-1005-1A99FC345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5500" y="35378334"/>
            <a:ext cx="10914926" cy="23032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A8529CED-D531-5B06-E81A-8D16983FB374}"/>
              </a:ext>
            </a:extLst>
          </p:cNvPr>
          <p:cNvSpPr txBox="1"/>
          <p:nvPr/>
        </p:nvSpPr>
        <p:spPr>
          <a:xfrm>
            <a:off x="758156" y="11425254"/>
            <a:ext cx="14980835" cy="954865"/>
          </a:xfrm>
          <a:prstGeom prst="rect">
            <a:avLst/>
          </a:prstGeom>
          <a:solidFill>
            <a:srgbClr val="C00000"/>
          </a:solidFill>
          <a:ln w="5105">
            <a:solidFill>
              <a:srgbClr val="B6DCDF"/>
            </a:solidFill>
          </a:ln>
        </p:spPr>
        <p:txBody>
          <a:bodyPr wrap="square" lIns="0" tIns="193218" rIns="0" bIns="0" anchor="ctr">
            <a:spAutoFit/>
          </a:bodyPr>
          <a:lstStyle/>
          <a:p>
            <a:pPr algn="ctr" eaLnBrk="1" fontAlgn="auto" hangingPunct="1">
              <a:spcBef>
                <a:spcPts val="1521"/>
              </a:spcBef>
              <a:spcAft>
                <a:spcPts val="0"/>
              </a:spcAft>
              <a:defRPr/>
            </a:pPr>
            <a:r>
              <a:rPr lang="es-ES" sz="4937" b="1" spc="-10" dirty="0">
                <a:solidFill>
                  <a:schemeClr val="bg1"/>
                </a:solidFill>
                <a:latin typeface="Arial"/>
                <a:cs typeface="Arial"/>
              </a:rPr>
              <a:t>INTRODUCCIÓN</a:t>
            </a:r>
            <a:endParaRPr sz="493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C4FB4142-E830-794F-8C34-B26B0DF0421C}"/>
              </a:ext>
            </a:extLst>
          </p:cNvPr>
          <p:cNvSpPr txBox="1"/>
          <p:nvPr/>
        </p:nvSpPr>
        <p:spPr>
          <a:xfrm>
            <a:off x="751761" y="34401919"/>
            <a:ext cx="20083208" cy="954865"/>
          </a:xfrm>
          <a:prstGeom prst="rect">
            <a:avLst/>
          </a:prstGeom>
          <a:solidFill>
            <a:srgbClr val="C00000"/>
          </a:solidFill>
          <a:ln w="5105">
            <a:solidFill>
              <a:srgbClr val="B6DCDF"/>
            </a:solidFill>
          </a:ln>
        </p:spPr>
        <p:txBody>
          <a:bodyPr wrap="square" lIns="0" tIns="193218" rIns="0" bIns="0" anchor="ctr">
            <a:spAutoFit/>
          </a:bodyPr>
          <a:lstStyle/>
          <a:p>
            <a:pPr algn="ctr" eaLnBrk="1" fontAlgn="auto" hangingPunct="1">
              <a:spcBef>
                <a:spcPts val="1521"/>
              </a:spcBef>
              <a:spcAft>
                <a:spcPts val="0"/>
              </a:spcAft>
              <a:defRPr/>
            </a:pPr>
            <a:r>
              <a:rPr lang="es-ES" sz="4937" b="1" spc="-10" dirty="0">
                <a:solidFill>
                  <a:schemeClr val="bg1"/>
                </a:solidFill>
                <a:latin typeface="Arial"/>
                <a:cs typeface="Arial"/>
              </a:rPr>
              <a:t>DISCUSIÓN</a:t>
            </a:r>
            <a:endParaRPr sz="493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650646F2-9034-6DDF-2428-D81F9F3CC0CF}"/>
              </a:ext>
            </a:extLst>
          </p:cNvPr>
          <p:cNvSpPr txBox="1"/>
          <p:nvPr/>
        </p:nvSpPr>
        <p:spPr>
          <a:xfrm>
            <a:off x="751759" y="22454285"/>
            <a:ext cx="30882970" cy="954865"/>
          </a:xfrm>
          <a:prstGeom prst="rect">
            <a:avLst/>
          </a:prstGeom>
          <a:solidFill>
            <a:srgbClr val="C00000"/>
          </a:solidFill>
          <a:ln w="5105">
            <a:solidFill>
              <a:srgbClr val="B6DCDF"/>
            </a:solidFill>
          </a:ln>
        </p:spPr>
        <p:txBody>
          <a:bodyPr wrap="square" lIns="0" tIns="193218" rIns="0" bIns="0" anchor="ctr">
            <a:spAutoFit/>
          </a:bodyPr>
          <a:lstStyle/>
          <a:p>
            <a:pPr algn="ctr" eaLnBrk="1" fontAlgn="auto" hangingPunct="1">
              <a:spcBef>
                <a:spcPts val="1521"/>
              </a:spcBef>
              <a:spcAft>
                <a:spcPts val="0"/>
              </a:spcAft>
              <a:defRPr/>
            </a:pPr>
            <a:r>
              <a:rPr lang="es-ES" sz="4937" b="1" spc="-10" dirty="0">
                <a:solidFill>
                  <a:schemeClr val="bg1"/>
                </a:solidFill>
                <a:latin typeface="Arial"/>
                <a:cs typeface="Arial"/>
              </a:rPr>
              <a:t>RESULTADOS</a:t>
            </a:r>
            <a:endParaRPr sz="493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E892D81-7FCC-0B5B-9B2B-BE733B1BAD81}"/>
              </a:ext>
            </a:extLst>
          </p:cNvPr>
          <p:cNvSpPr txBox="1"/>
          <p:nvPr/>
        </p:nvSpPr>
        <p:spPr>
          <a:xfrm>
            <a:off x="21378795" y="34401919"/>
            <a:ext cx="10268732" cy="954865"/>
          </a:xfrm>
          <a:prstGeom prst="rect">
            <a:avLst/>
          </a:prstGeom>
          <a:solidFill>
            <a:srgbClr val="C00000"/>
          </a:solidFill>
          <a:ln w="5105">
            <a:solidFill>
              <a:srgbClr val="B6DCDF"/>
            </a:solidFill>
          </a:ln>
        </p:spPr>
        <p:txBody>
          <a:bodyPr wrap="square" lIns="0" tIns="193218" rIns="0" bIns="0" anchor="ctr">
            <a:spAutoFit/>
          </a:bodyPr>
          <a:lstStyle/>
          <a:p>
            <a:pPr algn="ctr" eaLnBrk="1" fontAlgn="auto" hangingPunct="1">
              <a:spcBef>
                <a:spcPts val="1521"/>
              </a:spcBef>
              <a:spcAft>
                <a:spcPts val="0"/>
              </a:spcAft>
              <a:defRPr/>
            </a:pPr>
            <a:r>
              <a:rPr lang="es-ES" sz="4937" b="1" spc="-10" dirty="0">
                <a:solidFill>
                  <a:schemeClr val="bg1"/>
                </a:solidFill>
                <a:latin typeface="Arial"/>
                <a:cs typeface="Arial"/>
              </a:rPr>
              <a:t>REFERENCIAS</a:t>
            </a:r>
            <a:endParaRPr sz="493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EEB2CBD-D34E-E5C4-53CE-88394330A3DF}"/>
              </a:ext>
            </a:extLst>
          </p:cNvPr>
          <p:cNvSpPr txBox="1"/>
          <p:nvPr/>
        </p:nvSpPr>
        <p:spPr>
          <a:xfrm>
            <a:off x="847730" y="12590392"/>
            <a:ext cx="14891261" cy="9465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16A6B19-A469-501A-77AD-46C839F1786E}"/>
              </a:ext>
            </a:extLst>
          </p:cNvPr>
          <p:cNvSpPr txBox="1"/>
          <p:nvPr/>
        </p:nvSpPr>
        <p:spPr>
          <a:xfrm>
            <a:off x="16743468" y="12590391"/>
            <a:ext cx="14891261" cy="9465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7024BF4-7C11-09ED-4856-515C4D8328C7}"/>
              </a:ext>
            </a:extLst>
          </p:cNvPr>
          <p:cNvSpPr txBox="1"/>
          <p:nvPr/>
        </p:nvSpPr>
        <p:spPr>
          <a:xfrm>
            <a:off x="847730" y="23733919"/>
            <a:ext cx="30786999" cy="10439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BA25B12-FC17-2743-CB59-225E60B638BC}"/>
              </a:ext>
            </a:extLst>
          </p:cNvPr>
          <p:cNvSpPr txBox="1"/>
          <p:nvPr/>
        </p:nvSpPr>
        <p:spPr>
          <a:xfrm>
            <a:off x="847730" y="35608661"/>
            <a:ext cx="19987239" cy="72514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5274C87-59E2-E26E-5569-A6038299875F}"/>
              </a:ext>
            </a:extLst>
          </p:cNvPr>
          <p:cNvSpPr txBox="1"/>
          <p:nvPr/>
        </p:nvSpPr>
        <p:spPr>
          <a:xfrm>
            <a:off x="21378795" y="35608661"/>
            <a:ext cx="10255934" cy="72514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9</Words>
  <Application>Microsoft Macintosh PowerPoint</Application>
  <PresentationFormat>Personalizado</PresentationFormat>
  <Paragraphs>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Gonext</dc:creator>
  <cp:keywords/>
  <dc:description/>
  <cp:lastModifiedBy>MARTA</cp:lastModifiedBy>
  <cp:revision>14</cp:revision>
  <dcterms:created xsi:type="dcterms:W3CDTF">2018-01-09T09:34:14Z</dcterms:created>
  <dcterms:modified xsi:type="dcterms:W3CDTF">2024-10-10T15:35:08Z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2018-01-09T10:00:00Z</vt:filetime>
  </property>
  <property fmtid="{D5CDD505-2E9C-101B-9397-08002B2CF9AE}" pid="3" name="Creator">
    <vt:lpwstr>Acrobat PDFMaker 18 para PowerPoint</vt:lpwstr>
  </property>
  <property fmtid="{D5CDD505-2E9C-101B-9397-08002B2CF9AE}" pid="4" name="LastSaved">
    <vt:filetime>2018-01-09T10:00:00Z</vt:filetime>
  </property>
</Properties>
</file>